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Newspapers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me)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day.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Newspapers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me)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day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newspapers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me)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every day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</a:t>
            </a:r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me)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now.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</a:t>
            </a:r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me)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now.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me)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now.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book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 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just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book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yet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book already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300" dirty="0" smtClean="0">
                <a:latin typeface="Times New Roman" pitchFamily="18" charset="0"/>
                <a:cs typeface="Times New Roman" pitchFamily="18" charset="0"/>
              </a:rPr>
              <a:t> повторить</a:t>
            </a:r>
          </a:p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Настоящие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времена 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страдательного 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залога”.</a:t>
            </a: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114</Words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21</cp:revision>
  <dcterms:created xsi:type="dcterms:W3CDTF">2017-02-12T03:20:59Z</dcterms:created>
  <dcterms:modified xsi:type="dcterms:W3CDTF">2017-02-12T09:08:04Z</dcterms:modified>
</cp:coreProperties>
</file>